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86" r:id="rId15"/>
    <p:sldId id="287" r:id="rId16"/>
    <p:sldId id="288" r:id="rId17"/>
    <p:sldId id="289" r:id="rId18"/>
    <p:sldId id="290" r:id="rId19"/>
    <p:sldId id="291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94" r:id="rId36"/>
    <p:sldId id="284" r:id="rId37"/>
    <p:sldId id="292" r:id="rId38"/>
    <p:sldId id="293" r:id="rId39"/>
    <p:sldId id="285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0C0CF4-481A-4BE0-91CC-F629A3E4FE58}" type="datetimeFigureOut">
              <a:rPr lang="ru-RU" smtClean="0"/>
              <a:pPr/>
              <a:t>02.12.2015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83BB-E644-4A45-B9CC-7E10EBEA77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СВЕТОВОГО СТОЛА ДЛЯ РИСОВАНИЯ ПЕСКОМ В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РАБОТЕ УЧИТЕЛЯ – ЛОГОПЕДА   ДОУ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3861048"/>
            <a:ext cx="3592488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</a:t>
            </a:r>
            <a:r>
              <a:rPr lang="ru-RU" dirty="0" smtClean="0">
                <a:solidFill>
                  <a:schemeClr val="tx1"/>
                </a:solidFill>
              </a:rPr>
              <a:t>:</a:t>
            </a:r>
          </a:p>
          <a:p>
            <a:r>
              <a:rPr lang="ru-RU" sz="2200" b="1" dirty="0" smtClean="0">
                <a:solidFill>
                  <a:schemeClr val="tx1"/>
                </a:solidFill>
              </a:rPr>
              <a:t>Учитель – логопед Бакулина Светлана Анатольевна</a:t>
            </a:r>
            <a:endParaRPr lang="ru-RU" sz="2200" b="1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C:\Users\kolyan\Pictures\Dverki2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89040"/>
            <a:ext cx="3744416" cy="23042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/>
              <a:t>   </a:t>
            </a:r>
            <a:r>
              <a:rPr lang="ru-RU" sz="3600" b="1" dirty="0"/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Преимущества метода рисования песком перед другими формами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арт-терапии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: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Процесс прост и приятен. </a:t>
            </a:r>
            <a:endParaRPr lang="ru-RU" dirty="0" smtClean="0"/>
          </a:p>
          <a:p>
            <a:r>
              <a:rPr lang="ru-RU" dirty="0"/>
              <a:t>Рисование песком дает возможность </a:t>
            </a:r>
            <a:r>
              <a:rPr lang="ru-RU" dirty="0" smtClean="0"/>
              <a:t>трансформации.</a:t>
            </a:r>
          </a:p>
          <a:p>
            <a:r>
              <a:rPr lang="ru-RU" dirty="0"/>
              <a:t>Работая с песком на плоскости, движения становятся размеренными, синхронизируются с ритмом дыхания. </a:t>
            </a:r>
            <a:endParaRPr lang="ru-RU" dirty="0" smtClean="0"/>
          </a:p>
          <a:p>
            <a:r>
              <a:rPr lang="ru-RU" dirty="0"/>
              <a:t>Техника помогает развить тонкую </a:t>
            </a:r>
            <a:r>
              <a:rPr lang="ru-RU" dirty="0" smtClean="0"/>
              <a:t>моторику.</a:t>
            </a:r>
          </a:p>
          <a:p>
            <a:r>
              <a:rPr lang="ru-RU" dirty="0"/>
              <a:t>Рисовать можно двумя руками </a:t>
            </a:r>
            <a:r>
              <a:rPr lang="ru-RU" dirty="0" smtClean="0"/>
              <a:t>симметрично.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093296"/>
            <a:ext cx="5400600" cy="619125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Психологические проблемы, при которых полезно применять песочное рисование в сочетании с другими методами.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ru-RU" dirty="0" smtClean="0"/>
              <a:t>Проблемы поведения детей.</a:t>
            </a:r>
          </a:p>
          <a:p>
            <a:r>
              <a:rPr lang="ru-RU" dirty="0" smtClean="0"/>
              <a:t>Эмоциональные проблемы.</a:t>
            </a:r>
          </a:p>
          <a:p>
            <a:r>
              <a:rPr lang="ru-RU" dirty="0" smtClean="0"/>
              <a:t>Семейные проблемы.</a:t>
            </a:r>
          </a:p>
          <a:p>
            <a:r>
              <a:rPr lang="ru-RU" dirty="0" smtClean="0"/>
              <a:t>Коммуникативные проблемы.</a:t>
            </a:r>
            <a:endParaRPr lang="ru-RU" dirty="0"/>
          </a:p>
        </p:txBody>
      </p:sp>
      <p:pic>
        <p:nvPicPr>
          <p:cNvPr id="11266" name="Picture 2" descr="C:\Users\kolyan\Pictures\мамин денек\7b8add963f5d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365104"/>
            <a:ext cx="2376264" cy="2215505"/>
          </a:xfrm>
          <a:prstGeom prst="rect">
            <a:avLst/>
          </a:prstGeom>
          <a:noFill/>
        </p:spPr>
      </p:pic>
      <p:pic>
        <p:nvPicPr>
          <p:cNvPr id="11267" name="Picture 3" descr="C:\Users\kolyan\Pictures\мамин денек\06c66625998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8575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при работе с песком: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Согласие и желание ребенка.</a:t>
            </a:r>
          </a:p>
          <a:p>
            <a:r>
              <a:rPr lang="ru-RU" dirty="0" smtClean="0"/>
              <a:t>Специальная </a:t>
            </a:r>
            <a:r>
              <a:rPr lang="ru-RU" dirty="0"/>
              <a:t>подготовка </a:t>
            </a:r>
            <a:r>
              <a:rPr lang="ru-RU" dirty="0" smtClean="0"/>
              <a:t>педагога, </a:t>
            </a:r>
            <a:r>
              <a:rPr lang="ru-RU" dirty="0"/>
              <a:t>его творческий подход к проведению занятий.</a:t>
            </a:r>
          </a:p>
          <a:p>
            <a:r>
              <a:rPr lang="ru-RU" dirty="0" smtClean="0"/>
              <a:t>У </a:t>
            </a:r>
            <a:r>
              <a:rPr lang="ru-RU" dirty="0"/>
              <a:t>детей не должно быть аллергии на пыль от сухого песка, кожных заболеваний и порезов на руках.</a:t>
            </a:r>
          </a:p>
          <a:p>
            <a:endParaRPr lang="ru-RU" dirty="0"/>
          </a:p>
        </p:txBody>
      </p:sp>
      <p:pic>
        <p:nvPicPr>
          <p:cNvPr id="12290" name="Picture 2" descr="C:\Users\kolyan\Pictures\Dverki2\1b0d26cfe9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4293096"/>
            <a:ext cx="2304256" cy="22416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при работе с песком: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Нельзя намеренно выбрасывать песок из песочницы.</a:t>
            </a:r>
          </a:p>
          <a:p>
            <a:pPr lvl="0"/>
            <a:r>
              <a:rPr lang="ru-RU" dirty="0"/>
              <a:t>Нельзя бросать песок в других или брать его в рот.</a:t>
            </a:r>
          </a:p>
          <a:p>
            <a:pPr lvl="0"/>
            <a:r>
              <a:rPr lang="ru-RU" dirty="0"/>
              <a:t>После игры надо помочь Песочной фее убрать все игрушки на свои места.</a:t>
            </a:r>
          </a:p>
          <a:p>
            <a:pPr lvl="0"/>
            <a:r>
              <a:rPr lang="ru-RU" dirty="0"/>
              <a:t>После игры в песке надо помыть ручки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197" y="5517232"/>
            <a:ext cx="4181475" cy="838200"/>
          </a:xfrm>
          <a:prstGeom prst="rect">
            <a:avLst/>
          </a:prstGeom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3819" y="980728"/>
            <a:ext cx="6656374" cy="34163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СПОСОБЫ ЗАСЫПАНИЯ ПОВЕРХНОСТИ СТОЛА</a:t>
            </a:r>
            <a:endParaRPr lang="ru-RU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252" y="4527754"/>
            <a:ext cx="2468628" cy="222408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8630907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Просеивание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8488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733214205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/>
              <a:t>Расхлопывание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84368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566871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Дождик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90469808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Торнадо 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1236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78285290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Волна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884368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946805140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5743" y="620688"/>
            <a:ext cx="7832529" cy="424731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Часто руки знают, как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распутать то,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над чем тщетно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Бьется разум. </a:t>
            </a:r>
          </a:p>
          <a:p>
            <a:pPr algn="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К.Г. Юнг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050" name="Picture 2" descr="C:\Users\kolyan\Pictures\Dverki2\0b0b7f1881f9af22cac3df2250d1c01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229200"/>
            <a:ext cx="6264696" cy="93610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43819" y="980728"/>
            <a:ext cx="6656374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Методики </a:t>
            </a: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рисования песком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338" name="Picture 2" descr="C:\Users\kolyan\Pictures\Dverki2\68bbb04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12976"/>
            <a:ext cx="4608512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кулаком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7776864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ладонью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488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ребром большого пальца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628800"/>
            <a:ext cx="7704856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щепотью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884368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мизинцами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56084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Одновременное использование нескольких пальцев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56792"/>
            <a:ext cx="4320480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501008"/>
            <a:ext cx="4536504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симметрично двумя руками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0069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Отсечение лишнего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4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Насыпание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кулачка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84887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lyan\Pictures\Dverki2\14348806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260648"/>
            <a:ext cx="2088232" cy="18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51520" y="1268760"/>
            <a:ext cx="6589881" cy="507831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с песком –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это естественная и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Доступная для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Каждого ребенка форма деятельности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пальцем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29" y="1556792"/>
            <a:ext cx="7799103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Материалы для рисования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4248472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418847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477" y="4293096"/>
            <a:ext cx="4283968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кондитерского шприца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массажного мячика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6864" cy="4869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ситечка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56376" cy="5013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Выдувание рисунка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7920880" cy="4941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554049951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трафаретов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388843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00808"/>
            <a:ext cx="3816424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21088"/>
            <a:ext cx="3744416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Использование декоративных украшений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56792"/>
            <a:ext cx="777686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61787926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Рекомендуемая литература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Грабенко</a:t>
            </a:r>
            <a:r>
              <a:rPr lang="ru-RU" dirty="0" smtClean="0"/>
              <a:t> Т., </a:t>
            </a:r>
            <a:r>
              <a:rPr lang="ru-RU" dirty="0" err="1" smtClean="0"/>
              <a:t>Зинкевич</a:t>
            </a:r>
            <a:r>
              <a:rPr lang="ru-RU" dirty="0" smtClean="0"/>
              <a:t>-Евстигнеева Т. Чудеса </a:t>
            </a:r>
            <a:r>
              <a:rPr lang="ru-RU" dirty="0"/>
              <a:t>на </a:t>
            </a:r>
            <a:r>
              <a:rPr lang="ru-RU" dirty="0" smtClean="0"/>
              <a:t>песке.</a:t>
            </a:r>
          </a:p>
          <a:p>
            <a:r>
              <a:rPr lang="ru-RU" dirty="0"/>
              <a:t>Хоменко И. </a:t>
            </a:r>
            <a:r>
              <a:rPr lang="ru-RU" dirty="0" smtClean="0"/>
              <a:t>Н. Коррекционно-диагностический </a:t>
            </a:r>
            <a:r>
              <a:rPr lang="ru-RU" dirty="0"/>
              <a:t>комплекс «Песочная магия» </a:t>
            </a:r>
            <a:endParaRPr lang="ru-RU" dirty="0" smtClean="0"/>
          </a:p>
          <a:p>
            <a:r>
              <a:rPr lang="ru-RU" dirty="0" err="1" smtClean="0"/>
              <a:t>Кузуб</a:t>
            </a:r>
            <a:r>
              <a:rPr lang="ru-RU" dirty="0" smtClean="0"/>
              <a:t> Н.В., </a:t>
            </a:r>
            <a:r>
              <a:rPr lang="ru-RU" dirty="0" err="1" smtClean="0"/>
              <a:t>Осипук</a:t>
            </a:r>
            <a:r>
              <a:rPr lang="ru-RU" dirty="0" smtClean="0"/>
              <a:t> Э.И. В гостях у песочной феи.</a:t>
            </a:r>
          </a:p>
          <a:p>
            <a:r>
              <a:rPr lang="ru-RU" dirty="0" err="1" smtClean="0"/>
              <a:t>Зейц</a:t>
            </a:r>
            <a:r>
              <a:rPr lang="ru-RU" dirty="0" smtClean="0"/>
              <a:t> М. Пишем и рисуем на песке.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93900122"/>
      </p:ext>
    </p:extLst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kolyan\Pictures\Dverki2\96352455_153_spasibo_za_vnimanie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548680"/>
            <a:ext cx="5616624" cy="561662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Отличие от традиционных форм обучения: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Усиливается желание ребенка узнавать что-то новое.</a:t>
            </a:r>
          </a:p>
          <a:p>
            <a:r>
              <a:rPr lang="ru-RU" dirty="0" smtClean="0"/>
              <a:t>Мощно развивается тактильная чувствительность.</a:t>
            </a:r>
          </a:p>
          <a:p>
            <a:r>
              <a:rPr lang="ru-RU" dirty="0" smtClean="0"/>
              <a:t>Более гармонично и интенсивно развиваются все познавательные процессы.</a:t>
            </a:r>
          </a:p>
          <a:p>
            <a:r>
              <a:rPr lang="ru-RU" dirty="0" smtClean="0"/>
              <a:t>Совершенствуется предметно-игровая деятельность.</a:t>
            </a:r>
          </a:p>
          <a:p>
            <a:r>
              <a:rPr lang="ru-RU" dirty="0" smtClean="0"/>
              <a:t>Песок способен «заземлять» отрицательную энергию.</a:t>
            </a:r>
            <a:endParaRPr lang="ru-RU" dirty="0"/>
          </a:p>
        </p:txBody>
      </p:sp>
      <p:pic>
        <p:nvPicPr>
          <p:cNvPr id="4098" name="Picture 2" descr="C:\Users\kolyan\Pictures\Dverki2\58188435_1272111324_71559bfcc48f1a57c688a2b71404af9d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6021288"/>
            <a:ext cx="4114800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и задачи в педагогической работе: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Развивают тактильно-кинестетическую чувствительность и мелкую моторику.</a:t>
            </a:r>
          </a:p>
          <a:p>
            <a:r>
              <a:rPr lang="ru-RU" dirty="0" smtClean="0"/>
              <a:t>Снимают мышечное напряжение.</a:t>
            </a:r>
          </a:p>
          <a:p>
            <a:r>
              <a:rPr lang="ru-RU" dirty="0" smtClean="0"/>
              <a:t>Помогают ребенку чувствовать себя защищенным.</a:t>
            </a:r>
          </a:p>
          <a:p>
            <a:r>
              <a:rPr lang="ru-RU" dirty="0" smtClean="0"/>
              <a:t>Развивают активность, расширяют жизненный опыт.</a:t>
            </a:r>
          </a:p>
          <a:p>
            <a:r>
              <a:rPr lang="ru-RU" dirty="0" smtClean="0"/>
              <a:t>Стабилизируют эмоциональные состояния.</a:t>
            </a:r>
          </a:p>
          <a:p>
            <a:r>
              <a:rPr lang="ru-RU" dirty="0" smtClean="0"/>
              <a:t>Позволяют ребенку соотносить игры с реальной жизнью.</a:t>
            </a:r>
          </a:p>
          <a:p>
            <a:r>
              <a:rPr lang="ru-RU" dirty="0" smtClean="0"/>
              <a:t>Преодолевают комплекс «плохого художника».</a:t>
            </a:r>
          </a:p>
          <a:p>
            <a:r>
              <a:rPr lang="ru-RU" dirty="0" smtClean="0"/>
              <a:t>Развивают творческие действия.</a:t>
            </a:r>
          </a:p>
          <a:p>
            <a:r>
              <a:rPr lang="ru-RU" dirty="0" smtClean="0"/>
              <a:t>Совершенствуют зрительно-пространственную ориентировку.</a:t>
            </a:r>
          </a:p>
          <a:p>
            <a:r>
              <a:rPr lang="ru-RU" dirty="0" smtClean="0"/>
              <a:t>Способствуют расширению словарного запаса.</a:t>
            </a:r>
            <a:endParaRPr lang="ru-RU" dirty="0"/>
          </a:p>
        </p:txBody>
      </p:sp>
      <p:pic>
        <p:nvPicPr>
          <p:cNvPr id="5122" name="Picture 2" descr="C:\Users\kolyan\Pictures\Dverki2\1294715556_63861169_1284149717_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869160"/>
            <a:ext cx="1872208" cy="19888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должен вести себя специалист, практикующий работу с песком?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Присоединение к ребенку.</a:t>
            </a:r>
          </a:p>
          <a:p>
            <a:r>
              <a:rPr lang="ru-RU" dirty="0" smtClean="0"/>
              <a:t>Искренняя заинтересованность, </a:t>
            </a:r>
            <a:r>
              <a:rPr lang="ru-RU" dirty="0" err="1" smtClean="0"/>
              <a:t>заинтригованность</a:t>
            </a:r>
            <a:r>
              <a:rPr lang="ru-RU" dirty="0" smtClean="0"/>
              <a:t> событиями и сюжетами, разворачивающимися в песочнице.</a:t>
            </a:r>
          </a:p>
          <a:p>
            <a:r>
              <a:rPr lang="ru-RU" dirty="0" smtClean="0"/>
              <a:t>Строгое следование профессиональной и общечеловеческой этике.</a:t>
            </a:r>
            <a:endParaRPr lang="ru-RU" dirty="0"/>
          </a:p>
        </p:txBody>
      </p:sp>
      <p:pic>
        <p:nvPicPr>
          <p:cNvPr id="6146" name="Picture 2" descr="C:\Users\kolyan\Pictures\Dverki2\0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365104"/>
            <a:ext cx="3504456" cy="2313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в работе с песком на световых столах: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Рисование песком отличается простотой.</a:t>
            </a:r>
          </a:p>
          <a:p>
            <a:r>
              <a:rPr lang="ru-RU" dirty="0" smtClean="0"/>
              <a:t>Песочное рисование – это красота.</a:t>
            </a:r>
          </a:p>
          <a:p>
            <a:r>
              <a:rPr lang="ru-RU" dirty="0" smtClean="0"/>
              <a:t>Пластичность.</a:t>
            </a:r>
          </a:p>
          <a:p>
            <a:r>
              <a:rPr lang="ru-RU" dirty="0" smtClean="0"/>
              <a:t>Уменьшение стресса.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kolyan\Pictures\Dverki2\9f4e2ff2c79f0e74267bea635522d4cethumb640x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429000"/>
            <a:ext cx="398410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 descr="C:\Users\kolyan\Pictures\мамин денек\4984906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293096"/>
            <a:ext cx="3429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Актуальные проблемы, решаемые с помощью рисования песком: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мелкой моторики и повышение тактильной чувствительности;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воображения, творческого мышления, пространственного мышления;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речи и подготовка руки к письму ( в том числе обучение чтению, изучение иностранных языков); </a:t>
            </a:r>
            <a:endParaRPr lang="ru-RU" dirty="0" smtClean="0"/>
          </a:p>
          <a:p>
            <a:r>
              <a:rPr lang="ru-RU" dirty="0" smtClean="0"/>
              <a:t>коррекция </a:t>
            </a:r>
            <a:r>
              <a:rPr lang="ru-RU" dirty="0"/>
              <a:t>нарушений внимания и поведения; </a:t>
            </a:r>
            <a:endParaRPr lang="ru-RU" dirty="0" smtClean="0"/>
          </a:p>
          <a:p>
            <a:r>
              <a:rPr lang="ru-RU" dirty="0" smtClean="0"/>
              <a:t>коррекция </a:t>
            </a:r>
            <a:r>
              <a:rPr lang="ru-RU" dirty="0"/>
              <a:t>эмоциональных и невротических нарушений;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психических процессов у детей и взрослых; </a:t>
            </a:r>
            <a:endParaRPr lang="ru-RU" dirty="0" smtClean="0"/>
          </a:p>
          <a:p>
            <a:r>
              <a:rPr lang="ru-RU" dirty="0" smtClean="0"/>
              <a:t>мягкое </a:t>
            </a:r>
            <a:r>
              <a:rPr lang="ru-RU" dirty="0"/>
              <a:t>плавное восстановление после травм у детей и взрослых( инсульты, сотрясения ГМ, коррекция </a:t>
            </a:r>
            <a:r>
              <a:rPr lang="ru-RU" dirty="0" err="1"/>
              <a:t>постгипоксических</a:t>
            </a:r>
            <a:r>
              <a:rPr lang="ru-RU" dirty="0"/>
              <a:t> расстройств и ММД); </a:t>
            </a:r>
            <a:endParaRPr lang="ru-RU" dirty="0" smtClean="0"/>
          </a:p>
          <a:p>
            <a:r>
              <a:rPr lang="ru-RU" dirty="0" smtClean="0"/>
              <a:t>развитие </a:t>
            </a:r>
            <a:r>
              <a:rPr lang="ru-RU" dirty="0"/>
              <a:t>двух полушарий ГМ, гармоничное развитие </a:t>
            </a:r>
            <a:r>
              <a:rPr lang="ru-RU" dirty="0" smtClean="0"/>
              <a:t>личности;</a:t>
            </a:r>
          </a:p>
          <a:p>
            <a:r>
              <a:rPr lang="ru-RU" dirty="0" smtClean="0"/>
              <a:t>консультирование </a:t>
            </a:r>
            <a:r>
              <a:rPr lang="ru-RU" dirty="0"/>
              <a:t>с использованием данного метода </a:t>
            </a:r>
            <a:r>
              <a:rPr lang="ru-RU" dirty="0" err="1"/>
              <a:t>арт-терапии</a:t>
            </a:r>
            <a:r>
              <a:rPr lang="ru-RU" dirty="0"/>
              <a:t>; </a:t>
            </a:r>
            <a:endParaRPr lang="ru-RU" dirty="0" smtClean="0"/>
          </a:p>
          <a:p>
            <a:r>
              <a:rPr lang="ru-RU" dirty="0" smtClean="0"/>
              <a:t>снятие </a:t>
            </a:r>
            <a:r>
              <a:rPr lang="ru-RU" dirty="0"/>
              <a:t>стресса и гармонизация внутреннего состояния; </a:t>
            </a:r>
            <a:endParaRPr lang="ru-RU" dirty="0" smtClean="0"/>
          </a:p>
          <a:p>
            <a:r>
              <a:rPr lang="ru-RU" dirty="0" smtClean="0"/>
              <a:t>более </a:t>
            </a:r>
            <a:r>
              <a:rPr lang="ru-RU" dirty="0"/>
              <a:t>глубокое понимание и принятие </a:t>
            </a:r>
            <a:r>
              <a:rPr lang="ru-RU" dirty="0" smtClean="0"/>
              <a:t>себя…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C:\Users\kolyan\Pictures\мамин денек\201204211534319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45224"/>
            <a:ext cx="4896544" cy="100811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дает нам этот метод рисования песком: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Дает возможность прикоснуться к глубинному, подлинному </a:t>
            </a:r>
            <a:r>
              <a:rPr lang="ru-RU" dirty="0" smtClean="0"/>
              <a:t>Я.</a:t>
            </a:r>
          </a:p>
          <a:p>
            <a:r>
              <a:rPr lang="ru-RU" dirty="0"/>
              <a:t>Метод помогает войти в контакт со своими чувствами</a:t>
            </a:r>
            <a:r>
              <a:rPr lang="ru-RU" dirty="0" smtClean="0"/>
              <a:t>.</a:t>
            </a:r>
          </a:p>
          <a:p>
            <a:r>
              <a:rPr lang="ru-RU" dirty="0"/>
              <a:t>Работа с песком помогает вдохновиться, вернуть утерянную спонтанность, развить внутреннюю свободу и почувствовать забытые ощущения счастья и творчества. </a:t>
            </a:r>
            <a:endParaRPr lang="ru-RU" dirty="0" smtClean="0"/>
          </a:p>
          <a:p>
            <a:r>
              <a:rPr lang="ru-RU" dirty="0" smtClean="0"/>
              <a:t>Приобретается </a:t>
            </a:r>
            <a:r>
              <a:rPr lang="ru-RU" dirty="0"/>
              <a:t>ценный опыт позитивных изменений</a:t>
            </a:r>
            <a:r>
              <a:rPr lang="ru-RU" dirty="0" smtClean="0"/>
              <a:t>.</a:t>
            </a:r>
          </a:p>
          <a:p>
            <a:r>
              <a:rPr lang="ru-RU" dirty="0"/>
              <a:t>Внутренние конфликты и переживания легче</a:t>
            </a:r>
            <a:r>
              <a:rPr lang="ru-RU" b="1" dirty="0"/>
              <a:t> </a:t>
            </a:r>
            <a:r>
              <a:rPr lang="ru-RU" dirty="0"/>
              <a:t>выражаются с помощью зрительных </a:t>
            </a:r>
            <a:r>
              <a:rPr lang="ru-RU" dirty="0" smtClean="0"/>
              <a:t>образов.</a:t>
            </a:r>
          </a:p>
          <a:p>
            <a:r>
              <a:rPr lang="ru-RU" dirty="0"/>
              <a:t>Побочным продуктом терапии искусством является </a:t>
            </a:r>
            <a:r>
              <a:rPr lang="ru-RU" dirty="0" smtClean="0"/>
              <a:t>удовлетворение.</a:t>
            </a:r>
            <a:endParaRPr lang="ru-RU" dirty="0"/>
          </a:p>
        </p:txBody>
      </p:sp>
      <p:pic>
        <p:nvPicPr>
          <p:cNvPr id="9218" name="Picture 2" descr="C:\Users\kolyan\Pictures\мамин денек\RainbowLine0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5877272"/>
            <a:ext cx="5112568" cy="72008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651</Words>
  <Application>Microsoft Office PowerPoint</Application>
  <PresentationFormat>Экран (4:3)</PresentationFormat>
  <Paragraphs>107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ИСПОЛЬЗОВАНИЕ СВЕТОВОГО СТОЛА ДЛЯ РИСОВАНИЯ ПЕСКОМ В РАБОТЕ УЧИТЕЛЯ – ЛОГОПЕДА   ДОУ</vt:lpstr>
      <vt:lpstr>Слайд 2</vt:lpstr>
      <vt:lpstr>Слайд 3</vt:lpstr>
      <vt:lpstr>Отличие от традиционных форм обучения:</vt:lpstr>
      <vt:lpstr>Цели и задачи в педагогической работе:</vt:lpstr>
      <vt:lpstr>Как должен вести себя специалист, практикующий работу с песком?</vt:lpstr>
      <vt:lpstr>Особенности в работе с песком на световых столах:</vt:lpstr>
      <vt:lpstr>Актуальные проблемы, решаемые с помощью рисования песком:</vt:lpstr>
      <vt:lpstr>Что дает нам этот метод рисования песком:</vt:lpstr>
      <vt:lpstr>    Преимущества метода рисования песком перед другими формами арт-терапии : </vt:lpstr>
      <vt:lpstr> Психологические проблемы, при которых полезно применять песочное рисование в сочетании с другими методами.</vt:lpstr>
      <vt:lpstr>Условия при работе с песком:</vt:lpstr>
      <vt:lpstr>Правила при работе с песком:</vt:lpstr>
      <vt:lpstr>Слайд 14</vt:lpstr>
      <vt:lpstr>Просеивание</vt:lpstr>
      <vt:lpstr>Расхлопывание</vt:lpstr>
      <vt:lpstr>Дождик </vt:lpstr>
      <vt:lpstr>Торнадо </vt:lpstr>
      <vt:lpstr>Волна</vt:lpstr>
      <vt:lpstr>Слайд 20</vt:lpstr>
      <vt:lpstr>Рисование кулаком</vt:lpstr>
      <vt:lpstr>Рисование ладонью</vt:lpstr>
      <vt:lpstr>Рисование ребром большого пальца</vt:lpstr>
      <vt:lpstr>Рисование щепотью</vt:lpstr>
      <vt:lpstr>Рисование мизинцами</vt:lpstr>
      <vt:lpstr>Одновременное использование нескольких пальцев</vt:lpstr>
      <vt:lpstr>Рисование симметрично двумя руками</vt:lpstr>
      <vt:lpstr>Отсечение лишнего</vt:lpstr>
      <vt:lpstr>Насыпание из кулачка</vt:lpstr>
      <vt:lpstr>Рисование пальцем</vt:lpstr>
      <vt:lpstr>Материалы для рисования</vt:lpstr>
      <vt:lpstr>Использование кондитерского шприца</vt:lpstr>
      <vt:lpstr>Использование массажного мячика</vt:lpstr>
      <vt:lpstr>Использование ситечка</vt:lpstr>
      <vt:lpstr>Выдувание рисунка</vt:lpstr>
      <vt:lpstr>Использование трафаретов</vt:lpstr>
      <vt:lpstr>Использование декоративных украшений</vt:lpstr>
      <vt:lpstr>Рекомендуемая литература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СВЕТОВОГО СТОЛА ДЛЯ РИСОВАНИЯ ПЕСКОМ В РАБОТЕ ПЕДАГОГА – ПСИХОЛОГА ДОУ.</dc:title>
  <dc:creator>kolyan</dc:creator>
  <cp:lastModifiedBy>user</cp:lastModifiedBy>
  <cp:revision>23</cp:revision>
  <dcterms:created xsi:type="dcterms:W3CDTF">2013-11-13T13:29:53Z</dcterms:created>
  <dcterms:modified xsi:type="dcterms:W3CDTF">2015-12-02T13:48:53Z</dcterms:modified>
</cp:coreProperties>
</file>